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58B95-4CF9-43A6-9066-8C025B146548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5A49-B8B3-424D-8B37-637C0C26C03A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9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58B95-4CF9-43A6-9066-8C025B146548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5A49-B8B3-424D-8B37-637C0C26C03A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55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58B95-4CF9-43A6-9066-8C025B146548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5A49-B8B3-424D-8B37-637C0C26C03A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2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._P._Morgan#cite_note-FOOTNOTECarosso198783%E2%80%9391-1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271" y="323800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Talk 21 Triumph of Capital</a:t>
            </a:r>
            <a:br>
              <a:rPr lang="en-GB" dirty="0" smtClean="0"/>
            </a:br>
            <a:r>
              <a:rPr lang="en-GB" dirty="0" smtClean="0"/>
              <a:t>Part </a:t>
            </a:r>
            <a:r>
              <a:rPr lang="en-GB" smtClean="0"/>
              <a:t>Two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0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907" y="1161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Anarchism in USA</a:t>
            </a:r>
            <a:endParaRPr lang="en-GB" dirty="0"/>
          </a:p>
        </p:txBody>
      </p:sp>
      <p:pic>
        <p:nvPicPr>
          <p:cNvPr id="13314" name="Picture 2" descr="Three quarter length photograph of standing woman in black striped d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" y="1302327"/>
            <a:ext cx="5912716" cy="562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2755" y="951161"/>
            <a:ext cx="390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Lucy Parsons (1850-1942)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8773" y="805317"/>
            <a:ext cx="441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“Anarchism”….natural fit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ideal of individualism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9146" y="1683049"/>
            <a:ext cx="451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19th century….withdrawal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society…Henry Thoreau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“Walden Pond”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6326" y="2923954"/>
            <a:ext cx="6198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Reaction to industrialisation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Communist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thought…..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roles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Unions ..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writers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 immigrants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5541" y="4168926"/>
            <a:ext cx="6266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Lucy Parson &amp; husband Albert…social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Anarchists…condone violence when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Attend Haymarket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Riot.. Albert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hanged (!)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3392" y="5547943"/>
            <a:ext cx="638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Lucy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speaker, writer. Workers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Rights, justified violence, woman's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Tours across USA &amp;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UK..denies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bombing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80" y="14381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Unrest in the farmlands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901" y="1097095"/>
            <a:ext cx="11185236" cy="596207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Farmers movement originating in “Grange” of 1870’s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Agricultural unrest 1880’s ….Farmers Alliances spread West and South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Falling prices of food as supply increases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Tsarist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Russia/ Canada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Power of railroad monopolies and price fixing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Increased debt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mechanise….want inflation to reduce debt….SILVER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Return of dry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Populist Party formed  in 1892: 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Monetise silver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Break up monopolies 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4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99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Election of 1888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335" y="822960"/>
            <a:ext cx="11862817" cy="578815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Democrats….”Good old Grover”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Small Government….. Do nothing, let market decide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Low tariff…support farmers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White supremacy, immigration restrictions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Gold Standard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Republicans: Civil War hero, grandson of President Benjamin Harrison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business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High tariff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Inflate currency by issuing silver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Commits to “reform”</a:t>
            </a:r>
          </a:p>
          <a:p>
            <a:pPr marL="457200" lvl="1" indent="0">
              <a:buNone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245" y="66326"/>
            <a:ext cx="8911687" cy="1280890"/>
          </a:xfrm>
        </p:spPr>
        <p:txBody>
          <a:bodyPr/>
          <a:lstStyle/>
          <a:p>
            <a:r>
              <a:rPr lang="en-GB" dirty="0" smtClean="0"/>
              <a:t>Benjamin Harrison (1833-1901)</a:t>
            </a:r>
            <a:endParaRPr lang="en-GB" dirty="0"/>
          </a:p>
        </p:txBody>
      </p:sp>
      <p:pic>
        <p:nvPicPr>
          <p:cNvPr id="1536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996697"/>
            <a:ext cx="6108065" cy="58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65392" y="749808"/>
            <a:ext cx="5132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Grandson of President William Harrison    …civil war hero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2240" y="1545336"/>
            <a:ext cx="569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Expands Civil Service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Reform….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Jobs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merit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1968" y="2130552"/>
            <a:ext cx="5296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Attempt to increase voting by blacks in South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 abandons due to opposition in Senate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9561" y="2898648"/>
            <a:ext cx="544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Doubles silver convertibility to increase money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Supply….win over new Populist voters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2720" y="3703320"/>
            <a:ext cx="5394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Passes first “Anti Trust Act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”….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for reasonableness and “public interest”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…no enforcement mechanism….toothless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5954" y="4764024"/>
            <a:ext cx="5696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Introduces idea next step USA overseas Empire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….funds expansion of Navy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…annexes Kingdom of Hawaii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2240" y="5833872"/>
            <a:ext cx="48878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Populists unimpressed…want more silver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split Republican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Vote at 1892 election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……..“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old Grover” re-elected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6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798" y="26561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Triumph of Capital 1892-1896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4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3" y="238348"/>
            <a:ext cx="10834687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Cleveland’s second term….what he expects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10" y="822960"/>
            <a:ext cx="12582525" cy="61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821" y="6632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Panic of 1893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0" y="749808"/>
            <a:ext cx="4864608" cy="61081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Winter 1892…Argentina defaults on debt….rising demand for Gold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Gold leaving USA due to silver purchase (Gresham’s Law) Gold Reserves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1891--- $190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 fall to less than $100 million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Rush for gold and reclaiming of debt…US assumed out of control…..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February 1892..first railroads go bankrupt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Stock Market falls 50%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Unemployment rises from 5% to 18%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500 banks fail…millions lose savings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15,000 companies fail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8" y="777240"/>
            <a:ext cx="7195852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64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Coxey’s Army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29" y="841248"/>
            <a:ext cx="5963103" cy="6016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6208" y="658368"/>
            <a:ext cx="5594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Starvation breaks out in industrial areas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3640" y="1362456"/>
            <a:ext cx="5928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Series of marches on Washington from West and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Midwest…Official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name: Army of the Commonwealth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…first ever protest for welfare/support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….payment in paper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Currency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works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6339" y="3913632"/>
            <a:ext cx="6620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marchers in Montana seize train and run 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Midwest ..but intercepted before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Reaching Washington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2784" y="5458968"/>
            <a:ext cx="4979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Coxey and leaders arrive ahead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6,000 marches from Pennsylvania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walking on grass.</a:t>
            </a:r>
          </a:p>
        </p:txBody>
      </p:sp>
    </p:spTree>
    <p:extLst>
      <p:ext uri="{BB962C8B-B14F-4D97-AF65-F5344CB8AC3E}">
        <p14:creationId xmlns:p14="http://schemas.microsoft.com/office/powerpoint/2010/main" val="7471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773" y="432086"/>
            <a:ext cx="8911687" cy="1280890"/>
          </a:xfrm>
        </p:spPr>
        <p:txBody>
          <a:bodyPr/>
          <a:lstStyle/>
          <a:p>
            <a:r>
              <a:rPr lang="en-GB" dirty="0" smtClean="0"/>
              <a:t>Pullman Strike 1894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53528" y="283464"/>
            <a:ext cx="428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Eugene Debs leads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Railway union…Pullman “rail car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maker”Owns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town, stores, housing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3528" y="1600200"/>
            <a:ext cx="33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 demands 28%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 cut …without reducing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costs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8664" y="2916936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Debs organises “lock down”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5" y="1033272"/>
            <a:ext cx="7488936" cy="57333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98080" y="3584448"/>
            <a:ext cx="3119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Pullman hires blacks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South. Others…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4379976"/>
            <a:ext cx="34211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Strike spread across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Railroads…130,000 workers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4656" y="5495544"/>
            <a:ext cx="465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Pullmans request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from Cleveland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…..Army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12,000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arrives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8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309" y="8461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Gun battle US Army and strikers</a:t>
            </a:r>
            <a:br>
              <a:rPr lang="en-GB" dirty="0" smtClean="0"/>
            </a:br>
            <a:r>
              <a:rPr lang="en-GB" dirty="0" smtClean="0"/>
              <a:t>….trains derailed. Gun battle breaks out</a:t>
            </a:r>
            <a:br>
              <a:rPr lang="en-GB" dirty="0" smtClean="0"/>
            </a:br>
            <a:r>
              <a:rPr lang="en-GB" dirty="0" smtClean="0"/>
              <a:t>…35 killed…..strike broken..Debs arrested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1615044"/>
            <a:ext cx="11908535" cy="52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509" y="1128713"/>
            <a:ext cx="10843491" cy="5114925"/>
          </a:xfrm>
        </p:spPr>
        <p:txBody>
          <a:bodyPr>
            <a:normAutofit fontScale="925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wealth of nation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Inequality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hours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Debts	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Real wages …declining 2% per year (after 2 decades of increase)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Home ownership/living conditions…from single family to multi family homes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health ….crowded cities, sanitation, absence of safety (35,000 deaths per year)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9293" y="177013"/>
            <a:ext cx="9991725" cy="1280890"/>
          </a:xfrm>
        </p:spPr>
        <p:txBody>
          <a:bodyPr/>
          <a:lstStyle/>
          <a:p>
            <a:pPr algn="ctr"/>
            <a:r>
              <a:rPr lang="en-GB" dirty="0" smtClean="0"/>
              <a:t>Economic situation 1890’s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3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57" y="249206"/>
            <a:ext cx="8911687" cy="1280890"/>
          </a:xfrm>
        </p:spPr>
        <p:txBody>
          <a:bodyPr/>
          <a:lstStyle/>
          <a:p>
            <a:r>
              <a:rPr lang="en-GB" dirty="0" smtClean="0"/>
              <a:t>Public reaction…mostly anti union</a:t>
            </a:r>
            <a:endParaRPr lang="en-GB" dirty="0"/>
          </a:p>
        </p:txBody>
      </p:sp>
      <p:pic>
        <p:nvPicPr>
          <p:cNvPr id="1638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59536"/>
            <a:ext cx="8915273" cy="61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0" y="923544"/>
            <a:ext cx="2264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Gompers and AFL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Withhold support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0576" y="1901952"/>
            <a:ext cx="22108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Demonises Union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communist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anarchists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1704" y="3456868"/>
            <a:ext cx="3130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Unions split: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….radical….political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…moderate.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 Wages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0758" y="4846320"/>
            <a:ext cx="3131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Debs forms Socialist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 of USA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1897..commit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non violence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8008" y="5958090"/>
            <a:ext cx="2488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Violence…theme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20th century</a:t>
            </a:r>
          </a:p>
        </p:txBody>
      </p:sp>
    </p:spTree>
    <p:extLst>
      <p:ext uri="{BB962C8B-B14F-4D97-AF65-F5344CB8AC3E}">
        <p14:creationId xmlns:p14="http://schemas.microsoft.com/office/powerpoint/2010/main" val="2711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30334"/>
            <a:ext cx="8911687" cy="1280890"/>
          </a:xfrm>
        </p:spPr>
        <p:txBody>
          <a:bodyPr/>
          <a:lstStyle/>
          <a:p>
            <a:r>
              <a:rPr lang="en-GB" dirty="0" smtClean="0"/>
              <a:t>Cleveland response to Panic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64" y="807720"/>
            <a:ext cx="10782236" cy="4495800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 belief “It is the responsibility of the citizens to support the government, not the responsibility of the government to support the citizen.”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Refuses to intervene or supply relief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Intervention outside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Government remit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Relief Responsibility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charities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Commited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protecting currency r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evokes use of silver…return to Gold Standard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Gold reserves decline to less than £100 million…risk US will default on debt …become a new Argentina?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Reaches out J.P Morgan and Rothschild bank to support US currency</a:t>
            </a:r>
          </a:p>
        </p:txBody>
      </p:sp>
    </p:spTree>
    <p:extLst>
      <p:ext uri="{BB962C8B-B14F-4D97-AF65-F5344CB8AC3E}">
        <p14:creationId xmlns:p14="http://schemas.microsoft.com/office/powerpoint/2010/main" val="13544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6117" y="102902"/>
            <a:ext cx="8911687" cy="1280890"/>
          </a:xfrm>
        </p:spPr>
        <p:txBody>
          <a:bodyPr/>
          <a:lstStyle/>
          <a:p>
            <a:r>
              <a:rPr lang="en-GB" dirty="0" smtClean="0"/>
              <a:t>J P Morgan (1837-1913)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0" y="987552"/>
            <a:ext cx="6400324" cy="59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8080" y="722376"/>
            <a:ext cx="5317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 of wealthy merchant And partner of Peabodies Bank in London.  J Pierrepoint” …Educated Germany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2552" y="1810512"/>
            <a:ext cx="5413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 with father in London…speculates bonds during Civil War…arms purchases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9984" y="2615184"/>
            <a:ext cx="54620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Devout…committed to long term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Motto: “remember that there is an Eye above that  is ever upon you and that for every act, word, and deed you will one day be called to give account."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[1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2634" y="4169664"/>
            <a:ext cx="5460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Pioneer in equity financing, bank consolidation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4982" y="4654296"/>
            <a:ext cx="5541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Demands meeting with Cleveland during Panic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…creates syndicates with Rothschild to finance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Return of Gold to US $50m….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3408" y="5788152"/>
            <a:ext cx="49584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Confidence restored…bank failures cease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…economy recovers slowly by 1897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…US economic policy outsourced to bank</a:t>
            </a:r>
          </a:p>
        </p:txBody>
      </p:sp>
    </p:spTree>
    <p:extLst>
      <p:ext uri="{BB962C8B-B14F-4D97-AF65-F5344CB8AC3E}">
        <p14:creationId xmlns:p14="http://schemas.microsoft.com/office/powerpoint/2010/main" val="27122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Election of 1896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112" y="1856232"/>
            <a:ext cx="11164824" cy="45720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Republicans: 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Harrison discredited….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 united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behind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‘Sound Money’,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high tariffs, immigration,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Empire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Nominate William McKinley…last civil war veteran, Governor of Ohio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 split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Cleveland discredited and rejected: “Bourbon Democrats”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Populist Party powerful threat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Democratic Convention…intense debate…no obvious candidate</a:t>
            </a:r>
          </a:p>
          <a:p>
            <a:pPr lvl="2"/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41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William Jennings Bryan (1860-1925)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65592" y="969264"/>
            <a:ext cx="330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Born Nebraska, lawyer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Devout evangelist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7304" y="2350008"/>
            <a:ext cx="4044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Congressman 1890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Powerful speeches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lower tariffs,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….Monetisation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silver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….Breaking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trusts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….Progressive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income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…new age of common man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" y="855408"/>
            <a:ext cx="7620000" cy="600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57616" y="5440680"/>
            <a:ext cx="338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Invited to speak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Democratic Convention</a:t>
            </a:r>
          </a:p>
        </p:txBody>
      </p:sp>
    </p:spTree>
    <p:extLst>
      <p:ext uri="{BB962C8B-B14F-4D97-AF65-F5344CB8AC3E}">
        <p14:creationId xmlns:p14="http://schemas.microsoft.com/office/powerpoint/2010/main" val="9896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 of Gold Speech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90016" y="1404819"/>
            <a:ext cx="69006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 they dare to come out in the open field and defend the gold standard as a good thing, we shall fight them to the uttermost, having behind us the producing masses of the nation and the world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Having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behind us the commercial interests and the laboring interests and all the toiling masses, we shall answer their demands for a gold standard by saying to them, you shall not press down upon the brow of labor this crown of thorns. 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shall not crucify mankind upon a cross of gold.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0144" y="3712464"/>
            <a:ext cx="29851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Speech secures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Bryan nomination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5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45" y="187115"/>
            <a:ext cx="10206655" cy="1280890"/>
          </a:xfrm>
        </p:spPr>
        <p:txBody>
          <a:bodyPr/>
          <a:lstStyle/>
          <a:p>
            <a:pPr algn="ctr"/>
            <a:r>
              <a:rPr lang="en-GB" dirty="0" smtClean="0"/>
              <a:t>The Robber Barons: as seen from ‘below’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12" y="2133600"/>
            <a:ext cx="8915400" cy="377762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0" y="942975"/>
            <a:ext cx="11962180" cy="60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943" y="88401"/>
            <a:ext cx="9308563" cy="1280890"/>
          </a:xfrm>
        </p:spPr>
        <p:txBody>
          <a:bodyPr/>
          <a:lstStyle/>
          <a:p>
            <a:pPr algn="ctr"/>
            <a:r>
              <a:rPr lang="en-GB" dirty="0" smtClean="0"/>
              <a:t>Knights of Labour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1" y="757382"/>
            <a:ext cx="7254686" cy="6181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1777" y="692726"/>
            <a:ext cx="4840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US national union…formed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1866,,,”8 hour day” programme  for gov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workers…collapses in Panic of 1873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316" y="1794534"/>
            <a:ext cx="49279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Noble and Holy Order of Knights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Founded 1869…secret society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,,,open to all skills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…diminish skilled vs unskilled wage gap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…8 hour day, end convict &amp; child labour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…land Tax on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…open to women, blacks but not Chinese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7164" y="3833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2437" y="4054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929" y="4919008"/>
            <a:ext cx="4885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Committed to non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violence….but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…Seattle rail strike. Rock Springs Massacre 1885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…’Knights’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kill 50 Chinese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...Thibidoux Massacre, New Orleans,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Black Knights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shot dead by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police strike breakers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272" y="4111383"/>
            <a:ext cx="475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800,000 members 1885…wins rail strike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Tries to run political candidates….fails</a:t>
            </a:r>
          </a:p>
        </p:txBody>
      </p:sp>
    </p:spTree>
    <p:extLst>
      <p:ext uri="{BB962C8B-B14F-4D97-AF65-F5344CB8AC3E}">
        <p14:creationId xmlns:p14="http://schemas.microsoft.com/office/powerpoint/2010/main" val="20384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344" y="8840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Haymarket Riot 1887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8145"/>
            <a:ext cx="6391656" cy="6109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3708" y="885491"/>
            <a:ext cx="5660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Knights demand 8 hour day from Harvester Manufacturer Chicago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2581" y="1964759"/>
            <a:ext cx="4608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Protest meeting…led by anarchists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….bomb thrown at Police…gunfire, 7 police, 4 demonstrators killed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4454" y="3347166"/>
            <a:ext cx="5509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Police arrest “Haymarket 8” ..bomber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Never found…..Knights leader disowns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…members protest/ arrests random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…Judge rejects “left” jurists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….6 of 8 hanged..….strike abandoned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…public anti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2190" y="5648036"/>
            <a:ext cx="5920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Knights of Labour Membership collapses..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….move to new unions AFL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...strikes leaderless and ineffectual</a:t>
            </a:r>
          </a:p>
        </p:txBody>
      </p:sp>
    </p:spTree>
    <p:extLst>
      <p:ext uri="{BB962C8B-B14F-4D97-AF65-F5344CB8AC3E}">
        <p14:creationId xmlns:p14="http://schemas.microsoft.com/office/powerpoint/2010/main" val="41486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34" y="310074"/>
            <a:ext cx="8911687" cy="1280890"/>
          </a:xfrm>
        </p:spPr>
        <p:txBody>
          <a:bodyPr/>
          <a:lstStyle/>
          <a:p>
            <a:r>
              <a:rPr lang="en-GB" dirty="0" smtClean="0"/>
              <a:t>Homestead Strike 1892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22836" y="979055"/>
            <a:ext cx="4203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Carnegie imposes new means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working…runs 24 hours…expands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replacing skilled with unskilled …wages cut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8375" y="2727590"/>
            <a:ext cx="50436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Amalgamated Association of Steel workers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Formed to resist….take over plant, defeat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strike breakers..deal made 1889…modest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Wage cuts….improved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…worker run plant  (800 out of 3,000)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 Deal expires 1892..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Carnegie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Europe..hires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Frick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 operations…”do what it takes” 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66" y="1256145"/>
            <a:ext cx="6691052" cy="5509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0545" y="5615986"/>
            <a:ext cx="4657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Prices rising, steel booming AAA seek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 rises…Frick demands 22% pay cut</a:t>
            </a:r>
          </a:p>
        </p:txBody>
      </p:sp>
    </p:spTree>
    <p:extLst>
      <p:ext uri="{BB962C8B-B14F-4D97-AF65-F5344CB8AC3E}">
        <p14:creationId xmlns:p14="http://schemas.microsoft.com/office/powerpoint/2010/main" val="20779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269" y="125345"/>
            <a:ext cx="8911687" cy="1280890"/>
          </a:xfrm>
        </p:spPr>
        <p:txBody>
          <a:bodyPr/>
          <a:lstStyle/>
          <a:p>
            <a:r>
              <a:rPr lang="en-GB" dirty="0" smtClean="0"/>
              <a:t>Homestead Strike (2)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5" y="785091"/>
            <a:ext cx="8034876" cy="6146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45545" y="416468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AAA occupies plant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“lock out”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7073" y="1358207"/>
            <a:ext cx="3148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Frick sends 300 Pinkerton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Agents…Winchesters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1453" y="2374115"/>
            <a:ext cx="3890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Gun battle, 7 Pinkertons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workers killed…Pinkertons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Surrender..Frick appeals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Governor/ President Harrison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0564" y="3934691"/>
            <a:ext cx="3791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Army of 5,000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seizes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Negotiations…Frick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wounded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….public support erodes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….Strike abandoned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…union made bankrupt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Legal fees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…other major union does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intervene…AFL</a:t>
            </a:r>
          </a:p>
        </p:txBody>
      </p:sp>
    </p:spTree>
    <p:extLst>
      <p:ext uri="{BB962C8B-B14F-4D97-AF65-F5344CB8AC3E}">
        <p14:creationId xmlns:p14="http://schemas.microsoft.com/office/powerpoint/2010/main" val="23423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707" y="134583"/>
            <a:ext cx="8911687" cy="1280890"/>
          </a:xfrm>
        </p:spPr>
        <p:txBody>
          <a:bodyPr/>
          <a:lstStyle/>
          <a:p>
            <a:r>
              <a:rPr lang="en-GB" dirty="0" smtClean="0"/>
              <a:t>Samuel Gompers (1850-1924)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704089"/>
            <a:ext cx="6308436" cy="6153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9637" y="1200727"/>
            <a:ext cx="43588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Born London Gumpertz….Jewish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school to US with family age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Cigar worker….joins union. Capable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2691" y="3001818"/>
            <a:ext cx="40607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 American Federation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…focus only on wages,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…anti immigration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…skilled labour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3454" y="4969163"/>
            <a:ext cx="5513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Restricts activities to wages…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…lends support to politicians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…Democratic party…unions &amp; anti immigration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…Republicans pro business &amp; immigration</a:t>
            </a:r>
          </a:p>
        </p:txBody>
      </p:sp>
    </p:spTree>
    <p:extLst>
      <p:ext uri="{BB962C8B-B14F-4D97-AF65-F5344CB8AC3E}">
        <p14:creationId xmlns:p14="http://schemas.microsoft.com/office/powerpoint/2010/main" val="29315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285" y="21244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Socialism USA </a:t>
            </a:r>
            <a:endParaRPr lang="en-GB" dirty="0"/>
          </a:p>
        </p:txBody>
      </p:sp>
      <p:pic>
        <p:nvPicPr>
          <p:cNvPr id="14338" name="Picture 2" descr="Debs in a sui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8" y="1444752"/>
            <a:ext cx="6916926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4534" y="864524"/>
            <a:ext cx="452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Eugene Debs (1855-1926)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9362" y="1201929"/>
            <a:ext cx="4254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not emerge as political force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 1870s and rapid industrialisation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2231" y="2154012"/>
            <a:ext cx="47323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unions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Railway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..Debs ..state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School…no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college..needs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job gets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as “de greaser” Engineer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…organises Union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….”labour and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friends”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…temperance/hard work/honesty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6467" y="4191648"/>
            <a:ext cx="3900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Radicalised by Pullman Strike…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Imprisoned…reads Marx..founds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Democratic Party 1897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48655" y="31034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8905" y="5467097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Seeks non violent revolution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Workers/unions gaining power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Elections and common ownership</a:t>
            </a:r>
          </a:p>
        </p:txBody>
      </p:sp>
    </p:spTree>
    <p:extLst>
      <p:ext uri="{BB962C8B-B14F-4D97-AF65-F5344CB8AC3E}">
        <p14:creationId xmlns:p14="http://schemas.microsoft.com/office/powerpoint/2010/main" val="23978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1521</Words>
  <Application>Microsoft Office PowerPoint</Application>
  <PresentationFormat>Widescreen</PresentationFormat>
  <Paragraphs>267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Wisp</vt:lpstr>
      <vt:lpstr>Talk 21 Triumph of Capital Part Two </vt:lpstr>
      <vt:lpstr>Economic situation 1890’s</vt:lpstr>
      <vt:lpstr>The Robber Barons: as seen from ‘below’</vt:lpstr>
      <vt:lpstr>Knights of Labour</vt:lpstr>
      <vt:lpstr>The Haymarket Riot 1887</vt:lpstr>
      <vt:lpstr>Homestead Strike 1892</vt:lpstr>
      <vt:lpstr>Homestead Strike (2) </vt:lpstr>
      <vt:lpstr>Samuel Gompers (1850-1924)</vt:lpstr>
      <vt:lpstr>Socialism USA </vt:lpstr>
      <vt:lpstr>Anarchism in USA</vt:lpstr>
      <vt:lpstr>Unrest in the farmlands</vt:lpstr>
      <vt:lpstr>Election of 1888</vt:lpstr>
      <vt:lpstr>Benjamin Harrison (1833-1901)</vt:lpstr>
      <vt:lpstr>Triumph of Capital 1892-1896</vt:lpstr>
      <vt:lpstr>Cleveland’s second term….what he expects</vt:lpstr>
      <vt:lpstr>The Panic of 1893</vt:lpstr>
      <vt:lpstr>Coxey’s Army</vt:lpstr>
      <vt:lpstr>Pullman Strike 1894</vt:lpstr>
      <vt:lpstr>Gun battle US Army and strikers ….trains derailed. Gun battle breaks out …35 killed…..strike broken..Debs arrested</vt:lpstr>
      <vt:lpstr>Public reaction…mostly anti union</vt:lpstr>
      <vt:lpstr>Cleveland response to Panic</vt:lpstr>
      <vt:lpstr>J P Morgan (1837-1913)</vt:lpstr>
      <vt:lpstr>Election of 1896</vt:lpstr>
      <vt:lpstr>William Jennings Bryan (1860-1925)</vt:lpstr>
      <vt:lpstr>Cross of Gold Speech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</dc:creator>
  <cp:lastModifiedBy>Stephen</cp:lastModifiedBy>
  <cp:revision>3</cp:revision>
  <dcterms:created xsi:type="dcterms:W3CDTF">2024-05-20T12:35:43Z</dcterms:created>
  <dcterms:modified xsi:type="dcterms:W3CDTF">2024-05-20T12:48:51Z</dcterms:modified>
</cp:coreProperties>
</file>